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6" r:id="rId3"/>
    <p:sldId id="258" r:id="rId4"/>
    <p:sldId id="257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nart Augustin" initials="LA" lastIdx="2" clrIdx="0">
    <p:extLst>
      <p:ext uri="{19B8F6BF-5375-455C-9EA6-DF929625EA0E}">
        <p15:presenceInfo xmlns:p15="http://schemas.microsoft.com/office/powerpoint/2012/main" userId="Lennart Augus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59F5-81B9-4AF5-A812-0B221FD2BB96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B77F0-70DC-450B-8FC5-EE96863DA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33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B77F0-70DC-450B-8FC5-EE96863DA90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05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B77F0-70DC-450B-8FC5-EE96863DA90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39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28222-406E-4B3C-8467-2ADA1E23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164"/>
            <a:ext cx="8398164" cy="528926"/>
          </a:xfrm>
        </p:spPr>
        <p:txBody>
          <a:bodyPr/>
          <a:lstStyle>
            <a:lvl1pPr>
              <a:defRPr sz="3500">
                <a:latin typeface="URW DIN" panose="00000500000000000000" pitchFamily="50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850D1A-53CD-47EB-8126-DDBAC7F83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buFontTx/>
              <a:buNone/>
              <a:defRPr/>
            </a:lvl1pPr>
            <a:lvl2pPr>
              <a:buClr>
                <a:srgbClr val="C00000"/>
              </a:buClr>
              <a:buFont typeface="Arial" panose="020B0604020202020204" pitchFamily="34" charset="0"/>
              <a:buChar char="•"/>
              <a:defRPr lang="de-DE" sz="2400" kern="1200" dirty="0" smtClean="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2pPr>
            <a:lvl3pPr>
              <a:buClr>
                <a:srgbClr val="0070C0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3pPr>
            <a:lvl4pPr>
              <a:buClr>
                <a:srgbClr val="7030A0"/>
              </a:buClr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Ebene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2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574BA-7A1B-4CD2-BACE-8A66CB07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B28910-28F6-4321-9388-63237F82F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3A1EC9-B645-4795-B024-37B1FF807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217028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03740-0251-4CBB-9ABA-7CDD043F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BB45A60A-78AC-48E2-A420-8941C6D16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1754044"/>
            <a:ext cx="10467110" cy="43604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23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4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08470A1-BB07-4BBB-8A33-6D525E551E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E0985EE-4C13-4D34-B559-880152BC52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647853" y="423349"/>
            <a:ext cx="2754948" cy="1492555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F3C0E7-6B3C-4AEE-A74A-D6BCCA0E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164"/>
            <a:ext cx="8379691" cy="52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4D8A04-D313-4405-845B-7A970B1B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19564"/>
            <a:ext cx="10515600" cy="435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0115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URW DIN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rgbClr val="C00000"/>
        </a:buClr>
        <a:buFontTx/>
        <a:buNone/>
        <a:defRPr sz="2400" kern="1200">
          <a:solidFill>
            <a:schemeClr val="tx1"/>
          </a:solidFill>
          <a:latin typeface="URW DIN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RW DIN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RW DIN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RW DIN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RW DIN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tsworldcongress.com/its-young-talent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tsworldcongress.com/its-young-talent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itsyoungmobility@its2021.hambu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0ED5A0-C59F-496E-986C-4D8312965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7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CF678-0D13-49D7-B5AD-04A205FD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Worum geht es überhaupt?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49B5ED-BA95-49FE-A0D5-CF8390F8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9563"/>
            <a:ext cx="9133114" cy="2680719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I</a:t>
            </a:r>
            <a:r>
              <a:rPr lang="de-DE" b="1" dirty="0"/>
              <a:t>ntelligent </a:t>
            </a:r>
            <a:r>
              <a:rPr lang="de-DE" b="1" dirty="0">
                <a:solidFill>
                  <a:srgbClr val="C00000"/>
                </a:solidFill>
              </a:rPr>
              <a:t>T</a:t>
            </a:r>
            <a:r>
              <a:rPr lang="de-DE" b="1" dirty="0"/>
              <a:t>ransport </a:t>
            </a:r>
            <a:r>
              <a:rPr lang="de-DE" b="1" dirty="0">
                <a:solidFill>
                  <a:srgbClr val="C00000"/>
                </a:solidFill>
              </a:rPr>
              <a:t>S</a:t>
            </a:r>
            <a:r>
              <a:rPr lang="de-DE" b="1" dirty="0"/>
              <a:t>ystems and </a:t>
            </a:r>
            <a:r>
              <a:rPr lang="de-DE" b="1" dirty="0" err="1"/>
              <a:t>services</a:t>
            </a:r>
            <a:r>
              <a:rPr lang="de-DE" b="1" dirty="0"/>
              <a:t> – </a:t>
            </a:r>
            <a:r>
              <a:rPr lang="de-DE" b="1" dirty="0">
                <a:solidFill>
                  <a:srgbClr val="C00000"/>
                </a:solidFill>
              </a:rPr>
              <a:t>ITS </a:t>
            </a:r>
          </a:p>
          <a:p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Alle </a:t>
            </a:r>
            <a:r>
              <a:rPr lang="de-DE" b="0" i="0" u="none" strike="noStrike" baseline="0" dirty="0">
                <a:latin typeface="+mj-lt"/>
              </a:rPr>
              <a:t>intelligenten Verkehrssysteme und Anwendungen, die den Verkehr durch den Einsatz modernster IT-Technik sicherer, nachhaltiger und effizienter machen.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2CD8CEF-7C32-4D18-AD9D-4DA38DBCA04F}"/>
              </a:ext>
            </a:extLst>
          </p:cNvPr>
          <p:cNvSpPr txBox="1">
            <a:spLocks/>
          </p:cNvSpPr>
          <p:nvPr/>
        </p:nvSpPr>
        <p:spPr>
          <a:xfrm>
            <a:off x="972672" y="4500282"/>
            <a:ext cx="10381127" cy="1613647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4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de-DE" sz="2400" kern="1200" dirty="0" smtClean="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</a:rPr>
              <a:t>Automatisierte, kooperative und vernetzte Mobilität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Mobilitätsdienstleistungen</a:t>
            </a:r>
            <a:endParaRPr lang="en-US" sz="1800" dirty="0"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Digitale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Hafen</a:t>
            </a:r>
            <a:r>
              <a:rPr lang="en-US" sz="1800" dirty="0">
                <a:latin typeface="+mj-lt"/>
              </a:rPr>
              <a:t>- und </a:t>
            </a:r>
            <a:r>
              <a:rPr lang="en-US" sz="1800" dirty="0" err="1">
                <a:latin typeface="+mj-lt"/>
              </a:rPr>
              <a:t>Logistiklösungen</a:t>
            </a:r>
            <a:endParaRPr lang="en-US" sz="1800" dirty="0"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Intelligente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Infrastruktur</a:t>
            </a:r>
            <a:endParaRPr lang="en-US" sz="1800" dirty="0"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</a:rPr>
              <a:t>Neue Dienstleistungen aus neuen Technologien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</a:rPr>
              <a:t>Nachhaltige Lösungen für Städte und Bürger</a:t>
            </a:r>
          </a:p>
        </p:txBody>
      </p:sp>
    </p:spTree>
    <p:extLst>
      <p:ext uri="{BB962C8B-B14F-4D97-AF65-F5344CB8AC3E}">
        <p14:creationId xmlns:p14="http://schemas.microsoft.com/office/powerpoint/2010/main" val="379942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CF678-0D13-49D7-B5AD-04A205FD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ITS Weltkongress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49B5ED-BA95-49FE-A0D5-CF8390F8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564"/>
            <a:ext cx="10730948" cy="4386027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>
                <a:solidFill>
                  <a:srgbClr val="0070C0"/>
                </a:solidFill>
                <a:latin typeface="+mj-lt"/>
              </a:rPr>
              <a:t>11.-15. Oktober </a:t>
            </a:r>
            <a:br>
              <a:rPr lang="de-DE" b="1" dirty="0">
                <a:solidFill>
                  <a:srgbClr val="0070C0"/>
                </a:solidFill>
                <a:latin typeface="+mj-lt"/>
              </a:rPr>
            </a:br>
            <a:r>
              <a:rPr lang="de-DE" b="1" dirty="0">
                <a:solidFill>
                  <a:srgbClr val="0070C0"/>
                </a:solidFill>
                <a:latin typeface="+mj-lt"/>
              </a:rPr>
              <a:t>i</a:t>
            </a:r>
            <a:r>
              <a:rPr lang="de-DE" b="1" dirty="0">
                <a:solidFill>
                  <a:srgbClr val="0070C0"/>
                </a:solidFill>
              </a:rPr>
              <a:t>n den Hamburger Messehallen und im CCH </a:t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>
                <a:solidFill>
                  <a:srgbClr val="0070C0"/>
                </a:solidFill>
              </a:rPr>
              <a:t>sowie an vielen öffentlichen Orten in Hamburg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jährliche Veranstaltung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alle drei Jahre in Europa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mehr als 1000 Fachvorträge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mit einer Fachmesse mit 300 Aussteller*innen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>
                <a:solidFill>
                  <a:srgbClr val="C00000"/>
                </a:solidFill>
              </a:rPr>
              <a:t>Es geht um die Verknüpfung von Mobilität und modernster IT.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F0F749-831E-4D58-AFAA-728C74270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2" y="2048316"/>
            <a:ext cx="3696311" cy="20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0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CF678-0D13-49D7-B5AD-04A205FD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gehört alles dazu?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49B5ED-BA95-49FE-A0D5-CF8390F8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563"/>
            <a:ext cx="9210261" cy="4704527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de-DE" b="1" u="sng" dirty="0"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+mj-lt"/>
              </a:rPr>
              <a:t>ITS </a:t>
            </a:r>
            <a:r>
              <a:rPr lang="de-DE" b="1" u="sng" dirty="0" err="1"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+mj-lt"/>
              </a:rPr>
              <a:t>America</a:t>
            </a:r>
            <a:r>
              <a:rPr lang="de-DE" b="1" dirty="0">
                <a:latin typeface="+mj-lt"/>
              </a:rPr>
              <a:t>, </a:t>
            </a:r>
            <a:r>
              <a:rPr lang="de-DE" b="1" u="sng" dirty="0">
                <a:uFill>
                  <a:solidFill>
                    <a:schemeClr val="accent4">
                      <a:lumMod val="40000"/>
                      <a:lumOff val="60000"/>
                    </a:schemeClr>
                  </a:solidFill>
                </a:uFill>
                <a:latin typeface="+mj-lt"/>
              </a:rPr>
              <a:t>ERTICO – ITS Europe</a:t>
            </a:r>
            <a:r>
              <a:rPr lang="de-DE" b="1" dirty="0">
                <a:latin typeface="+mj-lt"/>
              </a:rPr>
              <a:t>, </a:t>
            </a:r>
            <a:r>
              <a:rPr lang="de-DE" b="1" u="sng" dirty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  <a:latin typeface="+mj-lt"/>
              </a:rPr>
              <a:t>ITS Asia-Pacific</a:t>
            </a:r>
          </a:p>
          <a:p>
            <a:pPr>
              <a:lnSpc>
                <a:spcPct val="130000"/>
              </a:lnSpc>
            </a:pPr>
            <a:r>
              <a:rPr lang="de-DE" dirty="0">
                <a:solidFill>
                  <a:srgbClr val="0070C0"/>
                </a:solidFill>
                <a:latin typeface="+mj-lt"/>
              </a:rPr>
              <a:t>Globales Ziel: </a:t>
            </a:r>
            <a:r>
              <a:rPr lang="de-DE" dirty="0">
                <a:latin typeface="+mj-lt"/>
              </a:rPr>
              <a:t>Mobilität sicherer, intelligenter &amp; umweltschonender gestalten</a:t>
            </a:r>
          </a:p>
          <a:p>
            <a:endParaRPr lang="de-DE" sz="900" dirty="0"/>
          </a:p>
          <a:p>
            <a:r>
              <a:rPr lang="de-DE" b="1" dirty="0"/>
              <a:t>ITS Hamburg 2021 GmbH</a:t>
            </a:r>
          </a:p>
          <a:p>
            <a:pPr>
              <a:lnSpc>
                <a:spcPct val="130000"/>
              </a:lnSpc>
            </a:pPr>
            <a:r>
              <a:rPr lang="de-DE" dirty="0">
                <a:solidFill>
                  <a:srgbClr val="0070C0"/>
                </a:solidFill>
              </a:rPr>
              <a:t>Lokale Aufgabe: </a:t>
            </a:r>
            <a:r>
              <a:rPr lang="de-DE" dirty="0"/>
              <a:t>Richtet den Weltkongress aus </a:t>
            </a:r>
            <a:br>
              <a:rPr lang="de-DE" dirty="0"/>
            </a:br>
            <a:r>
              <a:rPr lang="de-DE" dirty="0"/>
              <a:t>und entwickelt die Digitalisierungsstrategie</a:t>
            </a:r>
          </a:p>
          <a:p>
            <a:endParaRPr lang="de-DE" sz="900" dirty="0"/>
          </a:p>
          <a:p>
            <a:r>
              <a:rPr lang="de-DE" b="1" dirty="0">
                <a:solidFill>
                  <a:srgbClr val="C00000"/>
                </a:solidFill>
                <a:latin typeface="+mj-lt"/>
              </a:rPr>
              <a:t>Young Mobility Community</a:t>
            </a:r>
          </a:p>
          <a:p>
            <a:r>
              <a:rPr lang="de-DE" dirty="0">
                <a:solidFill>
                  <a:srgbClr val="0070C0"/>
                </a:solidFill>
              </a:rPr>
              <a:t>Mit dir?! </a:t>
            </a:r>
            <a:r>
              <a:rPr lang="de-DE" dirty="0">
                <a:latin typeface="+mj-lt"/>
              </a:rPr>
              <a:t>Entscheide mit, gestalte die Zukunft der Mobilität!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912F283-3AE9-4388-9619-3B0ABC2A8FDD}"/>
              </a:ext>
            </a:extLst>
          </p:cNvPr>
          <p:cNvGrpSpPr/>
          <p:nvPr/>
        </p:nvGrpSpPr>
        <p:grpSpPr>
          <a:xfrm>
            <a:off x="7924408" y="3161643"/>
            <a:ext cx="3655423" cy="2575172"/>
            <a:chOff x="7814193" y="3185033"/>
            <a:chExt cx="3655423" cy="257517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4865193-3C40-457B-ACE6-2CD3D62A3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193" y="3185033"/>
              <a:ext cx="3655423" cy="1903369"/>
            </a:xfrm>
            <a:prstGeom prst="rect">
              <a:avLst/>
            </a:prstGeom>
          </p:spPr>
        </p:pic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BE5A8532-BFF9-44DA-AB08-FC4E50BBCF2A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9660342" y="3599914"/>
              <a:ext cx="517956" cy="140177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5490E4E-3108-4313-90AC-20C7D6E9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777" y="5001686"/>
              <a:ext cx="541041" cy="758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5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D6DD9-16DE-4FAA-8102-B2823D30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Young Mobility Community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78E2AD-EFA8-46B4-B035-202D07DD6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564"/>
            <a:ext cx="8634573" cy="64623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Die Zukunft der Mobilität ist jung!</a:t>
            </a:r>
          </a:p>
          <a:p>
            <a:endParaRPr lang="de-DE" dirty="0"/>
          </a:p>
          <a:p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D9E982-71DD-469B-AD15-A861FE0BF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2" y="2575358"/>
            <a:ext cx="1974618" cy="351043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C850202-EE7D-49BA-9EC0-07002710A360}"/>
              </a:ext>
            </a:extLst>
          </p:cNvPr>
          <p:cNvSpPr txBox="1"/>
          <p:nvPr/>
        </p:nvSpPr>
        <p:spPr>
          <a:xfrm>
            <a:off x="3243209" y="2575358"/>
            <a:ext cx="6784369" cy="35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2400" dirty="0"/>
              <a:t>Wir alle entscheiden, wie wir zukünftig reisen, Waren transportieren oder zur Schule und in die Uni fahren.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2400" dirty="0"/>
              <a:t>Um die Herausforderungen im Verkehr zu meistern, sind Visionen gefragt.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2400" b="1" dirty="0">
                <a:solidFill>
                  <a:srgbClr val="C00000"/>
                </a:solidFill>
              </a:rPr>
              <a:t>Welche cleveren Ideen hast du? </a:t>
            </a:r>
            <a:r>
              <a:rPr lang="de-DE" sz="2400" dirty="0"/>
              <a:t>Wie soll deiner Meinung nach die Zukunft der Mobilität aussehen?</a:t>
            </a:r>
          </a:p>
        </p:txBody>
      </p:sp>
    </p:spTree>
    <p:extLst>
      <p:ext uri="{BB962C8B-B14F-4D97-AF65-F5344CB8AC3E}">
        <p14:creationId xmlns:p14="http://schemas.microsoft.com/office/powerpoint/2010/main" val="278053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D6DD9-16DE-4FAA-8102-B2823D30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ich mitmachen?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78E2AD-EFA8-46B4-B035-202D07DD69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Instagram</a:t>
            </a:r>
          </a:p>
          <a:p>
            <a:r>
              <a:rPr lang="de-DE" dirty="0"/>
              <a:t>@itsyoungmobility</a:t>
            </a:r>
            <a:br>
              <a:rPr lang="de-DE" dirty="0"/>
            </a:br>
            <a:r>
              <a:rPr lang="de-DE" dirty="0"/>
              <a:t>#itsyoungmobility</a:t>
            </a:r>
          </a:p>
          <a:p>
            <a:r>
              <a:rPr lang="de-DE" b="1" dirty="0">
                <a:solidFill>
                  <a:srgbClr val="C00000"/>
                </a:solidFill>
              </a:rPr>
              <a:t>Hier kann jede*r mitmachen!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04B367-A82A-4D68-9798-8953D5660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094219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Webseite</a:t>
            </a:r>
          </a:p>
          <a:p>
            <a:r>
              <a:rPr lang="de-DE" dirty="0"/>
              <a:t>www.itsworldcongress.com/</a:t>
            </a:r>
            <a:br>
              <a:rPr lang="de-DE" dirty="0"/>
            </a:br>
            <a:r>
              <a:rPr lang="de-DE" dirty="0" err="1"/>
              <a:t>its</a:t>
            </a:r>
            <a:r>
              <a:rPr lang="de-DE" dirty="0"/>
              <a:t>-</a:t>
            </a:r>
            <a:r>
              <a:rPr lang="de-DE" dirty="0" err="1"/>
              <a:t>young</a:t>
            </a:r>
            <a:r>
              <a:rPr lang="de-DE" dirty="0"/>
              <a:t>-talents/</a:t>
            </a:r>
          </a:p>
          <a:p>
            <a:r>
              <a:rPr lang="de-DE" b="1" dirty="0">
                <a:solidFill>
                  <a:srgbClr val="C00000"/>
                </a:solidFill>
              </a:rPr>
              <a:t>Hier gibt‘s Hintergrundinfos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E2DA0F-120A-44AB-9270-09FD577E7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2310"/>
            <a:ext cx="2180690" cy="21806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B54899E-DF10-4517-962B-6CE79C5B8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42" y="4012310"/>
            <a:ext cx="4126937" cy="21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D6DD9-16DE-4FAA-8102-B2823D30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ich mitmachen?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78E2AD-EFA8-46B4-B035-202D07DD69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Projekte an Schulen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 alle Schulen in der Metropolregion Hamburg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Ab Klasse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Mehr Infos und Anmeldung:</a:t>
            </a:r>
          </a:p>
          <a:p>
            <a:r>
              <a:rPr lang="de-DE" dirty="0">
                <a:hlinkClick r:id="rId2"/>
              </a:rPr>
              <a:t>https://itsworldcongress.com/its-young-talents/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04B367-A82A-4D68-9798-8953D56601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Eigener Ausstellungsbereich beim Weltkongress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Präsentiert eure Ideen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Trefft Fachpublikum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Knüpft Kontakte mit Entscheider*innen aus Politik und Wirtschaft</a:t>
            </a:r>
          </a:p>
        </p:txBody>
      </p:sp>
    </p:spTree>
    <p:extLst>
      <p:ext uri="{BB962C8B-B14F-4D97-AF65-F5344CB8AC3E}">
        <p14:creationId xmlns:p14="http://schemas.microsoft.com/office/powerpoint/2010/main" val="363186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D6DD9-16DE-4FAA-8102-B2823D30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ich mitmachen?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78E2AD-EFA8-46B4-B035-202D07DD69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Projekte an Universitäten und Hochschulen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 alle Hochschulen in der Metropolregion Hamburg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Zeigt eure Projekte und Arbeiten zum Thema Mobilität</a:t>
            </a:r>
          </a:p>
          <a:p>
            <a:r>
              <a:rPr lang="de-DE" dirty="0">
                <a:hlinkClick r:id="rId2"/>
              </a:rPr>
              <a:t>https://itsworldcongress.com/its-young-talents/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04B367-A82A-4D68-9798-8953D56601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Eigener Ausstellungsbereich beim Weltkongress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Präsentiert eure Ideen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Trefft Fachpublikum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Knüpft Kontakte mit Entscheider*innen aus Politik und Wirtschaft</a:t>
            </a:r>
          </a:p>
        </p:txBody>
      </p:sp>
    </p:spTree>
    <p:extLst>
      <p:ext uri="{BB962C8B-B14F-4D97-AF65-F5344CB8AC3E}">
        <p14:creationId xmlns:p14="http://schemas.microsoft.com/office/powerpoint/2010/main" val="395994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D6DD9-16DE-4FAA-8102-B2823D30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Hamburg sagt man „</a:t>
            </a:r>
            <a:r>
              <a:rPr lang="de-DE" dirty="0" err="1"/>
              <a:t>Tschüß</a:t>
            </a:r>
            <a:r>
              <a:rPr lang="de-DE" dirty="0"/>
              <a:t>!“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78E2AD-EFA8-46B4-B035-202D07DD6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011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de-DE" sz="3100" dirty="0"/>
              <a:t>ITS Hamburg 2021 GmbH</a:t>
            </a:r>
          </a:p>
          <a:p>
            <a:r>
              <a:rPr lang="de-DE" sz="3100" dirty="0"/>
              <a:t>Kristina Hesse</a:t>
            </a:r>
          </a:p>
          <a:p>
            <a:r>
              <a:rPr lang="de-DE" sz="3100" dirty="0"/>
              <a:t>Mail: </a:t>
            </a:r>
            <a:r>
              <a:rPr lang="de-DE" sz="3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itsyoungmobility@its2021.hamburg</a:t>
            </a:r>
            <a:endParaRPr lang="de-DE" sz="3100" dirty="0"/>
          </a:p>
          <a:p>
            <a:r>
              <a:rPr lang="de-DE" sz="3100" dirty="0"/>
              <a:t>Telefon: 040 8821 570 31</a:t>
            </a:r>
          </a:p>
          <a:p>
            <a:endParaRPr lang="de-DE" sz="2800" b="1" dirty="0">
              <a:solidFill>
                <a:srgbClr val="0070C0"/>
              </a:solidFill>
            </a:endParaRPr>
          </a:p>
          <a:p>
            <a:r>
              <a:rPr lang="de-DE" sz="2800" b="1" dirty="0">
                <a:solidFill>
                  <a:srgbClr val="0070C0"/>
                </a:solidFill>
              </a:rPr>
              <a:t>@itsyoungmobility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#itsyoungmobility</a:t>
            </a:r>
          </a:p>
          <a:p>
            <a:endParaRPr lang="de-DE" sz="2800" b="1" dirty="0">
              <a:solidFill>
                <a:srgbClr val="0070C0"/>
              </a:solidFill>
            </a:endParaRPr>
          </a:p>
          <a:p>
            <a:r>
              <a:rPr lang="de-DE" sz="2800" b="1" dirty="0">
                <a:solidFill>
                  <a:srgbClr val="0070C0"/>
                </a:solidFill>
              </a:rPr>
              <a:t>www.instagram.com/itsyoungmobility/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www.itsworldcongress.com/its-young-talents/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522719-C551-427B-83FC-200ADD679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88862" y="4019576"/>
            <a:ext cx="912428" cy="15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URW DIN"/>
        <a:ea typeface=""/>
        <a:cs typeface=""/>
      </a:majorFont>
      <a:minorFont>
        <a:latin typeface="URW 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Breitbild</PresentationFormat>
  <Paragraphs>72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URW DIN</vt:lpstr>
      <vt:lpstr>Office</vt:lpstr>
      <vt:lpstr>PowerPoint-Präsentation</vt:lpstr>
      <vt:lpstr>Worum geht es überhaupt?</vt:lpstr>
      <vt:lpstr>Der ITS Weltkongress 2021</vt:lpstr>
      <vt:lpstr>Wer gehört alles dazu?</vt:lpstr>
      <vt:lpstr>Young Mobility Community</vt:lpstr>
      <vt:lpstr>Wie kann ich mitmachen?</vt:lpstr>
      <vt:lpstr>Wie kann ich mitmachen?</vt:lpstr>
      <vt:lpstr>Wie kann ich mitmachen?</vt:lpstr>
      <vt:lpstr>In Hamburg sagt man „Tschüß!“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Corinna Melcher</dc:creator>
  <cp:lastModifiedBy>Lennart Augustin</cp:lastModifiedBy>
  <cp:revision>44</cp:revision>
  <dcterms:created xsi:type="dcterms:W3CDTF">2020-11-18T09:14:54Z</dcterms:created>
  <dcterms:modified xsi:type="dcterms:W3CDTF">2020-11-30T15:08:31Z</dcterms:modified>
</cp:coreProperties>
</file>