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0" r:id="rId2"/>
    <p:sldId id="269" r:id="rId3"/>
    <p:sldId id="267" r:id="rId4"/>
    <p:sldId id="270" r:id="rId5"/>
    <p:sldId id="271" r:id="rId6"/>
    <p:sldId id="272" r:id="rId7"/>
    <p:sldId id="258" r:id="rId8"/>
    <p:sldId id="262" r:id="rId9"/>
    <p:sldId id="265" r:id="rId10"/>
    <p:sldId id="263" r:id="rId11"/>
    <p:sldId id="264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ABF"/>
    <a:srgbClr val="004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81485" autoAdjust="0"/>
  </p:normalViewPr>
  <p:slideViewPr>
    <p:cSldViewPr snapToGrid="0">
      <p:cViewPr>
        <p:scale>
          <a:sx n="64" d="100"/>
          <a:sy n="64" d="100"/>
        </p:scale>
        <p:origin x="18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543D1-5E89-461A-88BD-49AC1B16D8A4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D200-9A4D-4FC9-BFA8-003FAE5A76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7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9D200-9A4D-4FC9-BFA8-003FAE5A765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60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9D200-9A4D-4FC9-BFA8-003FAE5A765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84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9D200-9A4D-4FC9-BFA8-003FAE5A765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75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9D200-9A4D-4FC9-BFA8-003FAE5A765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21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29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0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4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50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47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2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24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54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E3B11A-EF62-423C-9D0C-7B1B1BD37703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99355" y="273941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EB5C29-1D3A-435F-8AF5-65B5C2AD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78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451" y="376123"/>
            <a:ext cx="7886700" cy="751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451" y="1456469"/>
            <a:ext cx="8176899" cy="4720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82221" b="-5129"/>
          <a:stretch/>
        </p:blipFill>
        <p:spPr>
          <a:xfrm>
            <a:off x="8336678" y="256986"/>
            <a:ext cx="620936" cy="546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99355" y="6636344"/>
            <a:ext cx="1293837" cy="15719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1149888"/>
            <a:ext cx="8267928" cy="0"/>
          </a:xfrm>
          <a:prstGeom prst="line">
            <a:avLst/>
          </a:prstGeom>
          <a:ln w="28575">
            <a:solidFill>
              <a:srgbClr val="549A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76072" y="6524129"/>
            <a:ext cx="8267928" cy="0"/>
          </a:xfrm>
          <a:prstGeom prst="line">
            <a:avLst/>
          </a:prstGeom>
          <a:ln w="28575">
            <a:solidFill>
              <a:srgbClr val="549A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7401215" y="6552646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549ABF"/>
                </a:solidFill>
                <a:latin typeface="Dosis" panose="02010503020202060003" pitchFamily="2" charset="0"/>
              </a:rPr>
              <a:t>www.ring-a-scientist.org</a:t>
            </a:r>
            <a:endParaRPr lang="en-GB" sz="1200" b="1" dirty="0">
              <a:solidFill>
                <a:srgbClr val="549ABF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1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004468"/>
          </a:solidFill>
          <a:latin typeface="Dosis" panose="0201050302020206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68"/>
          </a:solidFill>
          <a:latin typeface="Dosis" panose="0201050302020206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68"/>
          </a:solidFill>
          <a:latin typeface="Dosis" panose="0201050302020206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68"/>
          </a:solidFill>
          <a:latin typeface="Dosis" panose="0201050302020206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68"/>
          </a:solidFill>
          <a:latin typeface="Dosis" panose="0201050302020206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68"/>
          </a:solidFill>
          <a:latin typeface="Dosis" panose="0201050302020206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2450" y="1023799"/>
            <a:ext cx="8724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549ABF"/>
                </a:solidFill>
                <a:latin typeface="Dosis" panose="02010503020202060003" pitchFamily="2" charset="0"/>
              </a:rPr>
              <a:t>Live: </a:t>
            </a:r>
          </a:p>
          <a:p>
            <a:r>
              <a:rPr lang="de-DE" sz="4000" b="1" dirty="0" err="1" smtClean="0">
                <a:solidFill>
                  <a:srgbClr val="004468"/>
                </a:solidFill>
                <a:latin typeface="Dosis" panose="02010503020202060003" pitchFamily="2" charset="0"/>
              </a:rPr>
              <a:t>From</a:t>
            </a:r>
            <a:r>
              <a:rPr lang="de-DE" sz="4000" b="1" dirty="0" smtClean="0">
                <a:solidFill>
                  <a:srgbClr val="004468"/>
                </a:solidFill>
                <a:latin typeface="Dosis" panose="02010503020202060003" pitchFamily="2" charset="0"/>
              </a:rPr>
              <a:t> </a:t>
            </a:r>
            <a:r>
              <a:rPr lang="de-DE" sz="4000" b="1" dirty="0" err="1" smtClean="0">
                <a:solidFill>
                  <a:srgbClr val="004468"/>
                </a:solidFill>
                <a:latin typeface="Dosis" panose="02010503020202060003" pitchFamily="2" charset="0"/>
              </a:rPr>
              <a:t>the</a:t>
            </a:r>
            <a:r>
              <a:rPr lang="de-DE" sz="4000" b="1" dirty="0" smtClean="0">
                <a:solidFill>
                  <a:srgbClr val="004468"/>
                </a:solidFill>
                <a:latin typeface="Dosis" panose="02010503020202060003" pitchFamily="2" charset="0"/>
              </a:rPr>
              <a:t> lab </a:t>
            </a:r>
            <a:r>
              <a:rPr lang="de-DE" sz="4000" b="1" dirty="0" err="1" smtClean="0">
                <a:solidFill>
                  <a:srgbClr val="004468"/>
                </a:solidFill>
                <a:latin typeface="Dosis" panose="02010503020202060003" pitchFamily="2" charset="0"/>
              </a:rPr>
              <a:t>into</a:t>
            </a:r>
            <a:r>
              <a:rPr lang="de-DE" sz="4000" b="1" dirty="0" smtClean="0">
                <a:solidFill>
                  <a:srgbClr val="004468"/>
                </a:solidFill>
                <a:latin typeface="Dosis" panose="02010503020202060003" pitchFamily="2" charset="0"/>
              </a:rPr>
              <a:t> </a:t>
            </a:r>
            <a:r>
              <a:rPr lang="de-DE" sz="4000" b="1" dirty="0" err="1" smtClean="0">
                <a:solidFill>
                  <a:srgbClr val="004468"/>
                </a:solidFill>
                <a:latin typeface="Dosis" panose="02010503020202060003" pitchFamily="2" charset="0"/>
              </a:rPr>
              <a:t>the</a:t>
            </a:r>
            <a:r>
              <a:rPr lang="de-DE" sz="4000" b="1" dirty="0" smtClean="0">
                <a:solidFill>
                  <a:srgbClr val="004468"/>
                </a:solidFill>
                <a:latin typeface="Dosis" panose="02010503020202060003" pitchFamily="2" charset="0"/>
              </a:rPr>
              <a:t> </a:t>
            </a:r>
            <a:r>
              <a:rPr lang="de-DE" sz="4000" b="1" dirty="0" err="1" smtClean="0">
                <a:solidFill>
                  <a:srgbClr val="004468"/>
                </a:solidFill>
                <a:latin typeface="Dosis" panose="02010503020202060003" pitchFamily="2" charset="0"/>
              </a:rPr>
              <a:t>classroom</a:t>
            </a:r>
            <a:endParaRPr lang="en-GB" sz="4000" b="1" dirty="0">
              <a:solidFill>
                <a:srgbClr val="004468"/>
              </a:solidFill>
              <a:latin typeface="Dosis" panose="0201050302020206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22720" r="10591" b="22381"/>
          <a:stretch/>
        </p:blipFill>
        <p:spPr>
          <a:xfrm>
            <a:off x="-7495" y="2600188"/>
            <a:ext cx="9158990" cy="20166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-7495" y="2600188"/>
            <a:ext cx="9158990" cy="0"/>
          </a:xfrm>
          <a:prstGeom prst="line">
            <a:avLst/>
          </a:prstGeom>
          <a:ln w="38100">
            <a:solidFill>
              <a:srgbClr val="549A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7495" y="4616865"/>
            <a:ext cx="9151495" cy="0"/>
          </a:xfrm>
          <a:prstGeom prst="line">
            <a:avLst/>
          </a:prstGeom>
          <a:ln w="38100">
            <a:solidFill>
              <a:srgbClr val="549A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5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Participate</a:t>
            </a:r>
            <a:r>
              <a:rPr lang="de-DE" dirty="0" smtClean="0"/>
              <a:t> –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scientists</a:t>
            </a:r>
            <a:endParaRPr lang="en-GB" dirty="0"/>
          </a:p>
        </p:txBody>
      </p:sp>
      <p:pic>
        <p:nvPicPr>
          <p:cNvPr id="5" name="ForScientists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1" t="3129" r="412" b="2525"/>
          <a:stretch/>
        </p:blipFill>
        <p:spPr>
          <a:xfrm>
            <a:off x="502545" y="1528087"/>
            <a:ext cx="8211493" cy="43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Participate</a:t>
            </a:r>
            <a:r>
              <a:rPr lang="de-DE" dirty="0" smtClean="0"/>
              <a:t> –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teachers</a:t>
            </a:r>
            <a:endParaRPr lang="en-GB" dirty="0"/>
          </a:p>
        </p:txBody>
      </p:sp>
      <p:pic>
        <p:nvPicPr>
          <p:cNvPr id="4" name="ForTeachers_sh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3" t="3060" b="2645"/>
          <a:stretch/>
        </p:blipFill>
        <p:spPr>
          <a:xfrm>
            <a:off x="461727" y="1582659"/>
            <a:ext cx="8216583" cy="4365469"/>
          </a:xfrm>
        </p:spPr>
      </p:pic>
    </p:spTree>
    <p:extLst>
      <p:ext uri="{BB962C8B-B14F-4D97-AF65-F5344CB8AC3E}">
        <p14:creationId xmlns:p14="http://schemas.microsoft.com/office/powerpoint/2010/main" val="42852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Ring-a-Scientist </a:t>
            </a:r>
            <a:r>
              <a:rPr lang="de-DE" dirty="0" err="1" smtClean="0"/>
              <a:t>today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600" b="1" dirty="0" err="1" smtClean="0"/>
              <a:t>Since</a:t>
            </a:r>
            <a:r>
              <a:rPr lang="de-DE" sz="2600" b="1" dirty="0" smtClean="0"/>
              <a:t> June 2018:</a:t>
            </a:r>
          </a:p>
          <a:p>
            <a:pPr marL="0" indent="0">
              <a:buNone/>
            </a:pPr>
            <a:endParaRPr lang="en-GB" sz="1600" b="1" dirty="0" smtClean="0"/>
          </a:p>
          <a:p>
            <a:r>
              <a:rPr lang="en-GB" sz="2000" dirty="0" smtClean="0"/>
              <a:t>~</a:t>
            </a:r>
            <a:r>
              <a:rPr lang="en-GB" sz="2000" dirty="0" smtClean="0"/>
              <a:t>150 </a:t>
            </a:r>
            <a:r>
              <a:rPr lang="en-GB" sz="2000" dirty="0" smtClean="0"/>
              <a:t>registered scientists</a:t>
            </a:r>
          </a:p>
          <a:p>
            <a:r>
              <a:rPr lang="en-US" sz="2000" dirty="0" smtClean="0"/>
              <a:t>From professors to bachelor students, industry experts</a:t>
            </a:r>
            <a:endParaRPr lang="en-GB" sz="2000" dirty="0" smtClean="0"/>
          </a:p>
          <a:p>
            <a:r>
              <a:rPr lang="en-US" sz="2000" dirty="0" smtClean="0"/>
              <a:t>About half are female, half are male</a:t>
            </a:r>
            <a:endParaRPr lang="en-GB" sz="2000" dirty="0" smtClean="0"/>
          </a:p>
          <a:p>
            <a:r>
              <a:rPr lang="en-GB" sz="2000" dirty="0" smtClean="0"/>
              <a:t>Video conferences in ~10 languages (i.e. German, English, Spanish, French, Mandarin, Swedish, Hebrew, Czech, Russian)</a:t>
            </a:r>
            <a:endParaRPr lang="en-GB" sz="2000" dirty="0"/>
          </a:p>
          <a:p>
            <a:r>
              <a:rPr lang="de-DE" sz="2000" dirty="0" err="1" smtClean="0"/>
              <a:t>About</a:t>
            </a:r>
            <a:r>
              <a:rPr lang="de-DE" sz="2000" dirty="0" smtClean="0"/>
              <a:t> 2 </a:t>
            </a:r>
            <a:r>
              <a:rPr lang="de-DE" sz="2000" dirty="0" err="1" smtClean="0"/>
              <a:t>video</a:t>
            </a:r>
            <a:r>
              <a:rPr lang="de-DE" sz="2000" dirty="0" smtClean="0"/>
              <a:t> </a:t>
            </a:r>
            <a:r>
              <a:rPr lang="de-DE" sz="2000" dirty="0" err="1" smtClean="0"/>
              <a:t>conferences</a:t>
            </a:r>
            <a:r>
              <a:rPr lang="de-DE" sz="2000" dirty="0" smtClean="0"/>
              <a:t> per </a:t>
            </a:r>
            <a:r>
              <a:rPr lang="de-DE" sz="2000" dirty="0" err="1" smtClean="0"/>
              <a:t>months</a:t>
            </a:r>
            <a:r>
              <a:rPr lang="de-DE" sz="2000" dirty="0" smtClean="0"/>
              <a:t> </a:t>
            </a:r>
            <a:r>
              <a:rPr lang="de-DE" sz="2000" b="1" dirty="0" smtClean="0"/>
              <a:t>(</a:t>
            </a:r>
            <a:r>
              <a:rPr lang="de-DE" sz="2000" b="1" dirty="0" err="1" smtClean="0"/>
              <a:t>Please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tell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your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teacher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friends</a:t>
            </a:r>
            <a:r>
              <a:rPr lang="de-DE" sz="2000" b="1" dirty="0" smtClean="0"/>
              <a:t>!)</a:t>
            </a:r>
          </a:p>
          <a:p>
            <a:r>
              <a:rPr lang="de-DE" sz="2000" dirty="0" err="1" smtClean="0"/>
              <a:t>Several</a:t>
            </a:r>
            <a:r>
              <a:rPr lang="de-DE" sz="2000" dirty="0" smtClean="0"/>
              <a:t> </a:t>
            </a:r>
            <a:r>
              <a:rPr lang="de-DE" sz="2000" dirty="0" err="1" smtClean="0"/>
              <a:t>calls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homeschooling</a:t>
            </a:r>
            <a:r>
              <a:rPr lang="de-DE" sz="2000" dirty="0" smtClean="0"/>
              <a:t> </a:t>
            </a:r>
            <a:r>
              <a:rPr lang="de-DE" sz="2000" dirty="0" err="1" smtClean="0"/>
              <a:t>period</a:t>
            </a:r>
            <a:r>
              <a:rPr lang="de-DE" sz="2000" dirty="0" smtClean="0"/>
              <a:t> due </a:t>
            </a:r>
            <a:r>
              <a:rPr lang="de-DE" sz="2000" dirty="0" err="1" smtClean="0"/>
              <a:t>to</a:t>
            </a:r>
            <a:r>
              <a:rPr lang="de-DE" sz="2000" dirty="0" smtClean="0"/>
              <a:t> COVID-19</a:t>
            </a:r>
          </a:p>
          <a:p>
            <a:r>
              <a:rPr lang="de-DE" sz="2000" dirty="0" smtClean="0"/>
              <a:t>1x </a:t>
            </a:r>
            <a:r>
              <a:rPr lang="de-DE" sz="2000" dirty="0" err="1" smtClean="0"/>
              <a:t>scientist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a </a:t>
            </a:r>
            <a:r>
              <a:rPr lang="de-DE" sz="2000" dirty="0" err="1" smtClean="0"/>
              <a:t>museum</a:t>
            </a:r>
            <a:r>
              <a:rPr lang="de-DE" sz="2000" dirty="0" smtClean="0"/>
              <a:t> </a:t>
            </a:r>
            <a:r>
              <a:rPr lang="de-DE" sz="2000" dirty="0" err="1" smtClean="0"/>
              <a:t>exhibit</a:t>
            </a:r>
            <a:endParaRPr lang="de-DE" sz="2000" dirty="0" smtClean="0"/>
          </a:p>
          <a:p>
            <a:r>
              <a:rPr lang="de-DE" sz="2000" dirty="0" smtClean="0"/>
              <a:t>Highlights in </a:t>
            </a:r>
            <a:r>
              <a:rPr lang="de-DE" sz="2000" dirty="0" err="1" smtClean="0"/>
              <a:t>several</a:t>
            </a:r>
            <a:r>
              <a:rPr lang="de-DE" sz="2000" dirty="0" smtClean="0"/>
              <a:t> </a:t>
            </a:r>
            <a:r>
              <a:rPr lang="de-DE" sz="2000" dirty="0" err="1" smtClean="0"/>
              <a:t>media</a:t>
            </a:r>
            <a:r>
              <a:rPr lang="de-DE" sz="2000" dirty="0" smtClean="0"/>
              <a:t> outlets (</a:t>
            </a:r>
            <a:r>
              <a:rPr lang="de-DE" sz="2000" dirty="0" err="1"/>
              <a:t>BIOspektrum</a:t>
            </a:r>
            <a:r>
              <a:rPr lang="de-DE" sz="2000" dirty="0"/>
              <a:t>, SWR2, Deutsche Universitätszeitung, Biologie in unserer </a:t>
            </a:r>
            <a:r>
              <a:rPr lang="de-DE" sz="2000" dirty="0" smtClean="0"/>
              <a:t>Zeit)</a:t>
            </a:r>
          </a:p>
          <a:p>
            <a:r>
              <a:rPr lang="de-DE" sz="2000" dirty="0" err="1" smtClean="0"/>
              <a:t>Active</a:t>
            </a:r>
            <a:r>
              <a:rPr lang="de-DE" sz="2000" dirty="0" smtClean="0"/>
              <a:t> </a:t>
            </a:r>
            <a:r>
              <a:rPr lang="de-DE" sz="2000" dirty="0" err="1" smtClean="0"/>
              <a:t>collaboration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Scientists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Future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7461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03428" y="6517023"/>
            <a:ext cx="19351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Cabin Medium" panose="020B0803050202020004" pitchFamily="34" charset="0"/>
              </a:rPr>
              <a:t>P. </a:t>
            </a:r>
            <a:r>
              <a:rPr lang="en-GB" sz="1100" dirty="0" err="1" smtClean="0">
                <a:solidFill>
                  <a:schemeClr val="bg1"/>
                </a:solidFill>
                <a:latin typeface="Cabin Medium" panose="020B0803050202020004" pitchFamily="34" charset="0"/>
              </a:rPr>
              <a:t>Rothemund</a:t>
            </a:r>
            <a:r>
              <a:rPr lang="en-GB" sz="1100" dirty="0" smtClean="0">
                <a:solidFill>
                  <a:schemeClr val="bg1"/>
                </a:solidFill>
                <a:latin typeface="Cabin Medium" panose="020B0803050202020004" pitchFamily="34" charset="0"/>
              </a:rPr>
              <a:t>, Nature, 2006</a:t>
            </a:r>
            <a:endParaRPr lang="en-GB" sz="1100" dirty="0">
              <a:solidFill>
                <a:schemeClr val="bg1"/>
              </a:solidFill>
              <a:latin typeface="Cabin Medium" panose="020B08030502020200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1" y="1529696"/>
            <a:ext cx="3105504" cy="2401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54" y="1529696"/>
            <a:ext cx="5092344" cy="28644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8" y="4899272"/>
            <a:ext cx="6267159" cy="9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03428" y="6517023"/>
            <a:ext cx="19351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Cabin Medium" panose="020B0803050202020004" pitchFamily="34" charset="0"/>
              </a:rPr>
              <a:t>P. </a:t>
            </a:r>
            <a:r>
              <a:rPr lang="en-GB" sz="1100" dirty="0" err="1" smtClean="0">
                <a:solidFill>
                  <a:schemeClr val="bg1"/>
                </a:solidFill>
                <a:latin typeface="Cabin Medium" panose="020B0803050202020004" pitchFamily="34" charset="0"/>
              </a:rPr>
              <a:t>Rothemund</a:t>
            </a:r>
            <a:r>
              <a:rPr lang="en-GB" sz="1100" dirty="0" smtClean="0">
                <a:solidFill>
                  <a:schemeClr val="bg1"/>
                </a:solidFill>
                <a:latin typeface="Cabin Medium" panose="020B0803050202020004" pitchFamily="34" charset="0"/>
              </a:rPr>
              <a:t>, Nature, 2006</a:t>
            </a:r>
            <a:endParaRPr lang="en-GB" sz="1100" dirty="0">
              <a:solidFill>
                <a:schemeClr val="bg1"/>
              </a:solidFill>
              <a:latin typeface="Cabin Medium" panose="020B08030502020200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35" y="1565992"/>
            <a:ext cx="6033331" cy="45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1" y="1455738"/>
            <a:ext cx="3402205" cy="47212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98" y="1455738"/>
            <a:ext cx="3402205" cy="47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3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6" y="1515559"/>
            <a:ext cx="3349118" cy="47212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97" y="1401509"/>
            <a:ext cx="3398123" cy="479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6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43" y="1455738"/>
            <a:ext cx="3321401" cy="4721225"/>
          </a:xfrm>
        </p:spPr>
      </p:pic>
    </p:spTree>
    <p:extLst>
      <p:ext uri="{BB962C8B-B14F-4D97-AF65-F5344CB8AC3E}">
        <p14:creationId xmlns:p14="http://schemas.microsoft.com/office/powerpoint/2010/main" val="255183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lab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classroom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054" y="5494349"/>
            <a:ext cx="8176899" cy="439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/>
              <a:t>Class </a:t>
            </a:r>
            <a:r>
              <a:rPr lang="de-DE" sz="2000" dirty="0" err="1" smtClean="0"/>
              <a:t>visits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great</a:t>
            </a:r>
            <a:r>
              <a:rPr lang="de-DE" sz="2000" dirty="0" smtClean="0"/>
              <a:t> – but time </a:t>
            </a:r>
            <a:r>
              <a:rPr lang="de-DE" sz="2000" dirty="0" err="1" smtClean="0"/>
              <a:t>consuming</a:t>
            </a:r>
            <a:r>
              <a:rPr lang="de-DE" sz="2000" dirty="0" smtClean="0"/>
              <a:t>!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50" y="1721664"/>
            <a:ext cx="49403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lab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classroom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19" y="1647825"/>
            <a:ext cx="5400363" cy="40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videoconferences</a:t>
            </a:r>
            <a:r>
              <a:rPr lang="de-DE" dirty="0" smtClean="0"/>
              <a:t>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042" y="2379582"/>
            <a:ext cx="6786248" cy="381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… saves money.</a:t>
            </a:r>
            <a:endParaRPr lang="en-GB" sz="2000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38451" y="1552574"/>
            <a:ext cx="6786248" cy="62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468"/>
                </a:solidFill>
                <a:latin typeface="Dosis" panose="0201050302020206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468"/>
                </a:solidFill>
                <a:latin typeface="Dosis" panose="0201050302020206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68"/>
                </a:solidFill>
                <a:latin typeface="Dosis" panose="0201050302020206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68"/>
                </a:solidFill>
                <a:latin typeface="Dosis" panose="0201050302020206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68"/>
                </a:solidFill>
                <a:latin typeface="Dosis" panose="0201050302020206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/>
              <a:t>A videoconference…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28" y="2275190"/>
            <a:ext cx="577466" cy="5774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7929" y="3007635"/>
            <a:ext cx="7650361" cy="669015"/>
            <a:chOff x="887929" y="3007635"/>
            <a:chExt cx="7650361" cy="669015"/>
          </a:xfrm>
        </p:grpSpPr>
        <p:sp>
          <p:nvSpPr>
            <p:cNvPr id="6" name="Content Placeholder 4"/>
            <p:cNvSpPr txBox="1">
              <a:spLocks/>
            </p:cNvSpPr>
            <p:nvPr/>
          </p:nvSpPr>
          <p:spPr>
            <a:xfrm>
              <a:off x="1752042" y="3121495"/>
              <a:ext cx="6786248" cy="3818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 smtClean="0"/>
                <a:t>… saves time.</a:t>
              </a:r>
              <a:endParaRPr lang="en-GB" sz="20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929" y="3007635"/>
              <a:ext cx="577465" cy="66901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87928" y="3746479"/>
            <a:ext cx="7650362" cy="615711"/>
            <a:chOff x="887928" y="3746479"/>
            <a:chExt cx="7650362" cy="615711"/>
          </a:xfrm>
        </p:grpSpPr>
        <p:sp>
          <p:nvSpPr>
            <p:cNvPr id="7" name="Content Placeholder 4"/>
            <p:cNvSpPr txBox="1">
              <a:spLocks/>
            </p:cNvSpPr>
            <p:nvPr/>
          </p:nvSpPr>
          <p:spPr>
            <a:xfrm>
              <a:off x="1752042" y="3859665"/>
              <a:ext cx="6786248" cy="3818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 smtClean="0"/>
                <a:t>… reaches school in rural areas and around the world.</a:t>
              </a:r>
              <a:endParaRPr lang="en-GB" sz="20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928" y="3746479"/>
              <a:ext cx="731322" cy="6157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87928" y="4480930"/>
            <a:ext cx="7097912" cy="665466"/>
            <a:chOff x="887928" y="4480930"/>
            <a:chExt cx="7097912" cy="665466"/>
          </a:xfrm>
        </p:grpSpPr>
        <p:sp>
          <p:nvSpPr>
            <p:cNvPr id="8" name="Content Placeholder 4"/>
            <p:cNvSpPr txBox="1">
              <a:spLocks/>
            </p:cNvSpPr>
            <p:nvPr/>
          </p:nvSpPr>
          <p:spPr>
            <a:xfrm>
              <a:off x="1752042" y="4519030"/>
              <a:ext cx="6233798" cy="6273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 smtClean="0"/>
                <a:t>… makes it possible to show experiments.</a:t>
              </a:r>
              <a:endParaRPr lang="en-GB" sz="20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928" y="4480930"/>
              <a:ext cx="554220" cy="61657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87928" y="5399014"/>
            <a:ext cx="7650362" cy="685813"/>
            <a:chOff x="887928" y="5239623"/>
            <a:chExt cx="7650362" cy="685813"/>
          </a:xfrm>
        </p:grpSpPr>
        <p:sp>
          <p:nvSpPr>
            <p:cNvPr id="9" name="Content Placeholder 4"/>
            <p:cNvSpPr txBox="1">
              <a:spLocks/>
            </p:cNvSpPr>
            <p:nvPr/>
          </p:nvSpPr>
          <p:spPr>
            <a:xfrm>
              <a:off x="1752042" y="5298070"/>
              <a:ext cx="6786248" cy="6273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468"/>
                  </a:solidFill>
                  <a:latin typeface="Dosis" panose="0201050302020206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 smtClean="0"/>
                <a:t>Teaching in the 21</a:t>
              </a:r>
              <a:r>
                <a:rPr lang="en-US" sz="2000" b="1" baseline="30000" dirty="0" smtClean="0"/>
                <a:t>st</a:t>
              </a:r>
              <a:r>
                <a:rPr lang="en-US" sz="2000" b="1" dirty="0" smtClean="0"/>
                <a:t> century deserves 21</a:t>
              </a:r>
              <a:r>
                <a:rPr lang="en-US" sz="2000" b="1" baseline="30000" dirty="0" smtClean="0"/>
                <a:t>st</a:t>
              </a:r>
              <a:r>
                <a:rPr lang="en-US" sz="2000" b="1" dirty="0" smtClean="0"/>
                <a:t> century technology!</a:t>
              </a:r>
              <a:endParaRPr lang="en-GB" sz="2000" b="1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928" y="5239623"/>
              <a:ext cx="548039" cy="627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0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5476</TotalTime>
  <Words>208</Words>
  <Application>Microsoft Office PowerPoint</Application>
  <PresentationFormat>On-screen Show (4:3)</PresentationFormat>
  <Paragraphs>38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Cabin Medium</vt:lpstr>
      <vt:lpstr>Calibri</vt:lpstr>
      <vt:lpstr>Dosis</vt:lpstr>
      <vt:lpstr>Office Theme</vt:lpstr>
      <vt:lpstr>PowerPoint Presentation</vt:lpstr>
      <vt:lpstr>Pictures</vt:lpstr>
      <vt:lpstr>Pictures</vt:lpstr>
      <vt:lpstr>Flyer</vt:lpstr>
      <vt:lpstr>Flyer</vt:lpstr>
      <vt:lpstr>Poster</vt:lpstr>
      <vt:lpstr>From the lab into the classroom</vt:lpstr>
      <vt:lpstr>From the lab into the classroom</vt:lpstr>
      <vt:lpstr>Why videoconferences?</vt:lpstr>
      <vt:lpstr>Participate – for scientists</vt:lpstr>
      <vt:lpstr>Participate – for teachers</vt:lpstr>
      <vt:lpstr>Ring-a-Scientist 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Kerstin Göpfrich</dc:creator>
  <cp:lastModifiedBy>Kerstin</cp:lastModifiedBy>
  <cp:revision>48</cp:revision>
  <dcterms:created xsi:type="dcterms:W3CDTF">2018-09-23T09:32:32Z</dcterms:created>
  <dcterms:modified xsi:type="dcterms:W3CDTF">2020-08-24T08:07:16Z</dcterms:modified>
</cp:coreProperties>
</file>